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335" r:id="rId5"/>
    <p:sldId id="336" r:id="rId6"/>
    <p:sldId id="337" r:id="rId7"/>
    <p:sldId id="338" r:id="rId8"/>
    <p:sldId id="348" r:id="rId9"/>
    <p:sldId id="339" r:id="rId10"/>
    <p:sldId id="342" r:id="rId11"/>
    <p:sldId id="34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A12E"/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EBD353-CC46-4B58-A1A1-F4A2C721350B}" v="12" dt="2025-07-15T10:49:14.561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394" autoAdjust="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iket Singh" userId="36b17f43-516c-4cb2-82d2-f4af77da9034" providerId="ADAL" clId="{A8EBD353-CC46-4B58-A1A1-F4A2C721350B}"/>
    <pc:docChg chg="undo custSel addSld modSld sldOrd">
      <pc:chgData name="Aniket Singh" userId="36b17f43-516c-4cb2-82d2-f4af77da9034" providerId="ADAL" clId="{A8EBD353-CC46-4B58-A1A1-F4A2C721350B}" dt="2025-07-15T17:09:37.370" v="55" actId="1076"/>
      <pc:docMkLst>
        <pc:docMk/>
      </pc:docMkLst>
      <pc:sldChg chg="addSp delSp modSp mod">
        <pc:chgData name="Aniket Singh" userId="36b17f43-516c-4cb2-82d2-f4af77da9034" providerId="ADAL" clId="{A8EBD353-CC46-4B58-A1A1-F4A2C721350B}" dt="2025-07-15T10:52:01.699" v="28" actId="478"/>
        <pc:sldMkLst>
          <pc:docMk/>
          <pc:sldMk cId="3590816519" sldId="338"/>
        </pc:sldMkLst>
        <pc:spChg chg="mod">
          <ac:chgData name="Aniket Singh" userId="36b17f43-516c-4cb2-82d2-f4af77da9034" providerId="ADAL" clId="{A8EBD353-CC46-4B58-A1A1-F4A2C721350B}" dt="2025-07-15T10:51:16.432" v="23" actId="1076"/>
          <ac:spMkLst>
            <pc:docMk/>
            <pc:sldMk cId="3590816519" sldId="338"/>
            <ac:spMk id="2" creationId="{94C9DDD8-3394-6FB2-960C-451DEBD7F640}"/>
          </ac:spMkLst>
        </pc:spChg>
        <pc:spChg chg="del">
          <ac:chgData name="Aniket Singh" userId="36b17f43-516c-4cb2-82d2-f4af77da9034" providerId="ADAL" clId="{A8EBD353-CC46-4B58-A1A1-F4A2C721350B}" dt="2025-07-15T10:41:11.110" v="0" actId="478"/>
          <ac:spMkLst>
            <pc:docMk/>
            <pc:sldMk cId="3590816519" sldId="338"/>
            <ac:spMk id="4" creationId="{51D6AA66-EC20-FCAE-04B0-6BEB18463C2D}"/>
          </ac:spMkLst>
        </pc:spChg>
        <pc:spChg chg="add del mod">
          <ac:chgData name="Aniket Singh" userId="36b17f43-516c-4cb2-82d2-f4af77da9034" providerId="ADAL" clId="{A8EBD353-CC46-4B58-A1A1-F4A2C721350B}" dt="2025-07-15T10:47:06.092" v="4" actId="22"/>
          <ac:spMkLst>
            <pc:docMk/>
            <pc:sldMk cId="3590816519" sldId="338"/>
            <ac:spMk id="5" creationId="{D525AEC3-C1D2-271C-D8A1-568340FA7E63}"/>
          </ac:spMkLst>
        </pc:spChg>
        <pc:spChg chg="add del">
          <ac:chgData name="Aniket Singh" userId="36b17f43-516c-4cb2-82d2-f4af77da9034" providerId="ADAL" clId="{A8EBD353-CC46-4B58-A1A1-F4A2C721350B}" dt="2025-07-15T10:50:42.855" v="21" actId="11529"/>
          <ac:spMkLst>
            <pc:docMk/>
            <pc:sldMk cId="3590816519" sldId="338"/>
            <ac:spMk id="8" creationId="{91D497DF-A9F6-8097-4225-86332184E4AD}"/>
          </ac:spMkLst>
        </pc:spChg>
        <pc:spChg chg="add del mod">
          <ac:chgData name="Aniket Singh" userId="36b17f43-516c-4cb2-82d2-f4af77da9034" providerId="ADAL" clId="{A8EBD353-CC46-4B58-A1A1-F4A2C721350B}" dt="2025-07-15T10:52:01.699" v="28" actId="478"/>
          <ac:spMkLst>
            <pc:docMk/>
            <pc:sldMk cId="3590816519" sldId="338"/>
            <ac:spMk id="9" creationId="{470DF3C8-6D30-E934-5297-8B656858927D}"/>
          </ac:spMkLst>
        </pc:spChg>
        <pc:picChg chg="add mod">
          <ac:chgData name="Aniket Singh" userId="36b17f43-516c-4cb2-82d2-f4af77da9034" providerId="ADAL" clId="{A8EBD353-CC46-4B58-A1A1-F4A2C721350B}" dt="2025-07-15T10:51:59.453" v="27" actId="1076"/>
          <ac:picMkLst>
            <pc:docMk/>
            <pc:sldMk cId="3590816519" sldId="338"/>
            <ac:picMk id="7" creationId="{89AE9F1D-6D09-CA9E-15FF-14B8FFDF62B5}"/>
          </ac:picMkLst>
        </pc:picChg>
      </pc:sldChg>
      <pc:sldChg chg="addSp delSp modSp new mod ord">
        <pc:chgData name="Aniket Singh" userId="36b17f43-516c-4cb2-82d2-f4af77da9034" providerId="ADAL" clId="{A8EBD353-CC46-4B58-A1A1-F4A2C721350B}" dt="2025-07-15T17:09:37.370" v="55" actId="1076"/>
        <pc:sldMkLst>
          <pc:docMk/>
          <pc:sldMk cId="3329656970" sldId="348"/>
        </pc:sldMkLst>
        <pc:spChg chg="mod">
          <ac:chgData name="Aniket Singh" userId="36b17f43-516c-4cb2-82d2-f4af77da9034" providerId="ADAL" clId="{A8EBD353-CC46-4B58-A1A1-F4A2C721350B}" dt="2025-07-15T17:09:37.370" v="55" actId="1076"/>
          <ac:spMkLst>
            <pc:docMk/>
            <pc:sldMk cId="3329656970" sldId="348"/>
            <ac:spMk id="2" creationId="{7DA3B818-1D75-9E53-0DD7-BCCBE2A12724}"/>
          </ac:spMkLst>
        </pc:spChg>
        <pc:spChg chg="del">
          <ac:chgData name="Aniket Singh" userId="36b17f43-516c-4cb2-82d2-f4af77da9034" providerId="ADAL" clId="{A8EBD353-CC46-4B58-A1A1-F4A2C721350B}" dt="2025-07-15T17:09:21.312" v="50" actId="478"/>
          <ac:spMkLst>
            <pc:docMk/>
            <pc:sldMk cId="3329656970" sldId="348"/>
            <ac:spMk id="3" creationId="{E6431AA1-6CFF-5154-E39F-D0E065F821F3}"/>
          </ac:spMkLst>
        </pc:spChg>
        <pc:picChg chg="add mod">
          <ac:chgData name="Aniket Singh" userId="36b17f43-516c-4cb2-82d2-f4af77da9034" providerId="ADAL" clId="{A8EBD353-CC46-4B58-A1A1-F4A2C721350B}" dt="2025-07-15T17:09:32.486" v="54" actId="14100"/>
          <ac:picMkLst>
            <pc:docMk/>
            <pc:sldMk cId="3329656970" sldId="348"/>
            <ac:picMk id="5" creationId="{24F60EF5-ADF0-A4B7-F2F5-9D0655428FA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7/15/2025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7/15/2025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36777" y="372657"/>
            <a:ext cx="5221224" cy="3056343"/>
          </a:xfrm>
        </p:spPr>
        <p:txBody>
          <a:bodyPr/>
          <a:lstStyle/>
          <a:p>
            <a:pPr algn="ctr"/>
            <a:r>
              <a:rPr lang="en-US" dirty="0"/>
              <a:t>TEAM DEV</a:t>
            </a:r>
            <a:br>
              <a:rPr lang="en-US" dirty="0"/>
            </a:br>
            <a:br>
              <a:rPr lang="en-US" dirty="0"/>
            </a:br>
            <a:r>
              <a:rPr lang="en-US" sz="2000" dirty="0"/>
              <a:t>Aniket Singh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Sachin patel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tushar nanda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507CC0CD-8331-D3CD-9BA5-717DF46C9C53}"/>
              </a:ext>
            </a:extLst>
          </p:cNvPr>
          <p:cNvSpPr txBox="1">
            <a:spLocks/>
          </p:cNvSpPr>
          <p:nvPr/>
        </p:nvSpPr>
        <p:spPr>
          <a:xfrm>
            <a:off x="6181574" y="4127739"/>
            <a:ext cx="4135619" cy="16045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Presenting</a:t>
            </a:r>
          </a:p>
          <a:p>
            <a:pPr algn="ctr"/>
            <a:endParaRPr lang="en-US" sz="1600" dirty="0"/>
          </a:p>
          <a:p>
            <a:pPr algn="ctr"/>
            <a:r>
              <a:rPr lang="en-US" sz="2800" dirty="0">
                <a:solidFill>
                  <a:srgbClr val="00B050"/>
                </a:solidFill>
              </a:rPr>
              <a:t>Splity</a:t>
            </a:r>
          </a:p>
          <a:p>
            <a:pPr algn="ctr"/>
            <a:endParaRPr lang="en-US" sz="2800" dirty="0">
              <a:solidFill>
                <a:srgbClr val="00B050"/>
              </a:solidFill>
            </a:endParaRPr>
          </a:p>
          <a:p>
            <a:pPr algn="ctr"/>
            <a:r>
              <a:rPr lang="en-US" sz="1600" dirty="0">
                <a:solidFill>
                  <a:srgbClr val="0FA12E"/>
                </a:solidFill>
              </a:rPr>
              <a:t>Split the cost, Not the friendship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Table of content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US" dirty="0"/>
              <a:t>Problem Statement</a:t>
            </a:r>
          </a:p>
          <a:p>
            <a:r>
              <a:rPr lang="en-US" dirty="0"/>
              <a:t>Architecture</a:t>
            </a:r>
          </a:p>
          <a:p>
            <a:r>
              <a:rPr lang="en-US" dirty="0"/>
              <a:t>ER Diagram</a:t>
            </a:r>
          </a:p>
          <a:p>
            <a:r>
              <a:rPr lang="en-US" dirty="0"/>
              <a:t>Q&amp;A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63" y="-2474746"/>
            <a:ext cx="5864352" cy="3621024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55358A8-18C1-CDE8-17E7-88F1D9941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136338"/>
            <a:ext cx="9825487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Difficulty in managing shared expenses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among friends often leads to confusion and missed payments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4AC2F0FB-4D2C-6ECD-756C-BD085A47E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429000"/>
            <a:ext cx="9825487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Splity streamlines expense tracking and settlements, promoting fairness, transparency, and stress-free coordination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18" y="2185"/>
            <a:ext cx="5864352" cy="3621024"/>
          </a:xfrm>
        </p:spPr>
        <p:txBody>
          <a:bodyPr/>
          <a:lstStyle/>
          <a:p>
            <a:r>
              <a:rPr lang="en-US" dirty="0"/>
              <a:t>Architecture</a:t>
            </a:r>
            <a:endParaRPr lang="en-Z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AE9F1D-6D09-CA9E-15FF-14B8FFDF6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423" y="752684"/>
            <a:ext cx="5194540" cy="519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B818-1D75-9E53-0DD7-BCCBE2A12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43" y="2874667"/>
            <a:ext cx="5817654" cy="720478"/>
          </a:xfrm>
        </p:spPr>
        <p:txBody>
          <a:bodyPr/>
          <a:lstStyle/>
          <a:p>
            <a:r>
              <a:rPr lang="en-US" dirty="0"/>
              <a:t>Folder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F60EF5-ADF0-A4B7-F2F5-9D0655428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378" y="448574"/>
            <a:ext cx="5572664" cy="557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56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ER Diagram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3097F3-9745-F411-F292-2018C780D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41" y="1665124"/>
            <a:ext cx="8991600" cy="458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3CA8C54-30A3-3553-626E-52909A83C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8958" y="115650"/>
            <a:ext cx="10405174" cy="1326514"/>
          </a:xfrm>
        </p:spPr>
        <p:txBody>
          <a:bodyPr>
            <a:normAutofit/>
          </a:bodyPr>
          <a:lstStyle/>
          <a:p>
            <a:r>
              <a:rPr lang="en-US" sz="7200" dirty="0"/>
              <a:t>Q&amp;A</a:t>
            </a:r>
            <a:endParaRPr lang="en-ZA" sz="7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97CD95-A6D1-C7C3-F7D9-C0AB6438B2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90174" y="2558859"/>
            <a:ext cx="8810954" cy="3687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Any questions or thoughts? </a:t>
            </a:r>
          </a:p>
          <a:p>
            <a:pPr marL="0" indent="0">
              <a:buNone/>
            </a:pPr>
            <a:r>
              <a:rPr lang="en-US" sz="4400" dirty="0"/>
              <a:t>Let’s dive into the discussion!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2207A1-A505-3185-A282-927E9F6F0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209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5040CA-20CC-43C6-BC0C-8D8696B6AF89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230e9df3-be65-4c73-a93b-d1236ebd677e"/>
    <ds:schemaRef ds:uri="16c05727-aa75-4e4a-9b5f-8a80a1165891"/>
    <ds:schemaRef ds:uri="http://purl.org/dc/dcmitype/"/>
    <ds:schemaRef ds:uri="71af3243-3dd4-4a8d-8c0d-dd76da1f02a5"/>
    <ds:schemaRef ds:uri="http://schemas.microsoft.com/sharepoint/v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{B95521BB-A013-4478-99E4-2E88B01A6651}TFb05bf529-a1dc-42d5-b9d6-8a1e9569dd9caf6e7d0f_win32-c3c9796a48f5</Template>
  <TotalTime>91</TotalTime>
  <Words>89</Words>
  <Application>Microsoft Office PowerPoint</Application>
  <PresentationFormat>Widescreen</PresentationFormat>
  <Paragraphs>24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Avenir Next LT Pro Light</vt:lpstr>
      <vt:lpstr>Calibri</vt:lpstr>
      <vt:lpstr>Posterama</vt:lpstr>
      <vt:lpstr>Custom</vt:lpstr>
      <vt:lpstr>TEAM DEV  Aniket Singh  Sachin patel  tushar nanda</vt:lpstr>
      <vt:lpstr>Table of content </vt:lpstr>
      <vt:lpstr>Problem statement</vt:lpstr>
      <vt:lpstr>Architecture</vt:lpstr>
      <vt:lpstr>Folder structure</vt:lpstr>
      <vt:lpstr>ER Diagram</vt:lpstr>
      <vt:lpstr>Q&amp;A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Aniket Singh</dc:creator>
  <cp:lastModifiedBy>Aniket Singh</cp:lastModifiedBy>
  <cp:revision>2</cp:revision>
  <dcterms:created xsi:type="dcterms:W3CDTF">2025-07-15T09:39:29Z</dcterms:created>
  <dcterms:modified xsi:type="dcterms:W3CDTF">2025-07-15T17:09:38Z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